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E92A-E7A8-0A76-B085-BAD14C832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655A4-BDA3-2664-96C0-CF4577FE3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B582B-6E6F-CB63-DC0D-D0CF7F28D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1D8B8-CB89-A5BC-DD53-6BBB19C1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94443-FEDA-033B-823A-52AB967F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2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693A6-9B99-98A5-3D3F-5D6491D2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9723B-74D7-7C9B-7779-FF6AB7050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45593-53E6-CF0D-471B-F330B9B8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2C7D3-EA6B-0196-9A38-178EED96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E8729-9B1E-E559-073C-0D3B4CFA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4C22A-A3BC-21F6-0686-05214D0BD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700A-9891-65D4-BE6F-0362D1D06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57230-A7D9-585E-3E81-A3AB5FC8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D38E8-AED1-4592-A5E5-905FDE0E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F0ED9-B69D-C9EE-06E1-B3DB70C9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2DA5-A8A2-2DD0-75B7-4619574FE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5148A-2331-25D5-A1E1-AD9A024B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E66EB-8B58-FAF1-9465-0B92EC81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EF9B0-32FD-6F73-5842-C55A31C1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E0DF-7CE3-423B-DAE9-7861445C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5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464B-3207-7426-5418-97C1DC1D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EB796-6BC8-26AD-381F-F0A7519B7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3A247-9B98-9540-21D1-E9532F8A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5CBF4-7212-D9D5-3FE4-2BD59E2B0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5E294-80D8-9784-0C7B-6E330907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72CF-939A-766D-B619-4E24889F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CE30-AE4E-AD0C-A090-33EBCF078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E487F-2247-D3CC-BAB4-252EEA680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DE674-8E5A-F4AA-2B8C-0CBFDDE04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BFFB3-15FC-58F1-2833-8F688523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8DD06-7242-E0EA-2F1F-2B956204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0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DDAE-0910-4781-2E06-F8F10B2F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FB51C-C675-E762-A942-E64674A5E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0EA18-384F-D5BB-2FE2-83AA86C51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AD5262-C1D8-F85B-B840-1BF336486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E7C1C-F57F-5E34-3B96-65BAD5934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4CB63-67F0-67B3-3C9E-0CAD6D8A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ACB43-F848-EF85-49F3-A5BA060C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020429-BE2D-72D8-2370-C77452D9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D58-EAEF-7365-392F-5DB52F631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1EA00-DFD3-7FF3-EFEC-7588CC68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2CD52-A392-FF2B-B6F7-369AF0D6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0EAC7-4F03-DE2F-C176-4E5DECB6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4FCDC-3F4D-0B1D-6332-BE4A1D37B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1F921-385F-991F-EAC0-2716C6A4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AAD30-AF50-0BBC-6477-10D34E15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9E5F6-D199-6430-3A4B-6BFF4D882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ABEC5-D461-C0D4-D015-01295ACC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C475D-037B-22A5-D554-D58454A6C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3FF8A-3351-2919-4E04-18DB3E89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CAF86-1A9C-5A81-0E0D-FCDEBD4C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B5B89-76D9-094D-3202-1CFCC505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5519-0B9B-B06A-4880-2761B24B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3027D6-554B-0274-DB44-34D1DFF51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BA46E-A1DB-0A92-6497-E9D7F38B7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C596-849B-4600-7612-19FED81B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D8DBF-4624-7A7B-2BE2-990F272BC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ACCD2-5C97-9923-7F59-34C2254D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2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632590-C78E-0CBB-C4F5-9887D048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05E5-1CEF-5031-AD82-4680ABF1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D2464-13C3-0370-E2DC-392A8999F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7D55-E1B6-4F1F-95CF-1B1740800B1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4AA6-A914-1B4C-80B5-279F4C2C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4FE0C-5FD1-610D-76E4-C7194698C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F87B-4EAC-4BA3-AA37-D49066D1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0253A1D-2C4B-4C45-9EC1-C90B74BE7EB0}"/>
              </a:ext>
            </a:extLst>
          </p:cNvPr>
          <p:cNvGrpSpPr/>
          <p:nvPr/>
        </p:nvGrpSpPr>
        <p:grpSpPr>
          <a:xfrm>
            <a:off x="3095398" y="2383970"/>
            <a:ext cx="6001204" cy="3445330"/>
            <a:chOff x="6792686" y="3755571"/>
            <a:chExt cx="10874828" cy="9960429"/>
          </a:xfrm>
          <a:solidFill>
            <a:schemeClr val="accent5">
              <a:lumMod val="20000"/>
              <a:lumOff val="80000"/>
              <a:alpha val="69804"/>
            </a:schemeClr>
          </a:solidFill>
        </p:grpSpPr>
        <p:sp>
          <p:nvSpPr>
            <p:cNvPr id="3" name="Right Arrow 2">
              <a:extLst>
                <a:ext uri="{FF2B5EF4-FFF2-40B4-BE49-F238E27FC236}">
                  <a16:creationId xmlns:a16="http://schemas.microsoft.com/office/drawing/2014/main" id="{757B7A67-F006-D843-8769-F7A6868DD7EF}"/>
                </a:ext>
              </a:extLst>
            </p:cNvPr>
            <p:cNvSpPr/>
            <p:nvPr/>
          </p:nvSpPr>
          <p:spPr>
            <a:xfrm>
              <a:off x="6792686" y="3755571"/>
              <a:ext cx="10874828" cy="5094515"/>
            </a:xfrm>
            <a:prstGeom prst="rightArrow">
              <a:avLst>
                <a:gd name="adj1" fmla="val 69231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ight Arrow 29">
              <a:extLst>
                <a:ext uri="{FF2B5EF4-FFF2-40B4-BE49-F238E27FC236}">
                  <a16:creationId xmlns:a16="http://schemas.microsoft.com/office/drawing/2014/main" id="{8654510B-F86B-B843-AB1B-CDD909CA32AC}"/>
                </a:ext>
              </a:extLst>
            </p:cNvPr>
            <p:cNvSpPr/>
            <p:nvPr/>
          </p:nvSpPr>
          <p:spPr>
            <a:xfrm rot="10800000">
              <a:off x="6792686" y="8621485"/>
              <a:ext cx="10874828" cy="5094515"/>
            </a:xfrm>
            <a:prstGeom prst="rightArrow">
              <a:avLst>
                <a:gd name="adj1" fmla="val 69231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BA354B2A-390C-CF40-9D21-A6A734F412B3}"/>
              </a:ext>
            </a:extLst>
          </p:cNvPr>
          <p:cNvSpPr/>
          <p:nvPr/>
        </p:nvSpPr>
        <p:spPr>
          <a:xfrm>
            <a:off x="963594" y="2383971"/>
            <a:ext cx="1552594" cy="3445330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charset="0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CFBFFF9B-BB6B-E749-8765-B43A1FC33407}"/>
              </a:ext>
            </a:extLst>
          </p:cNvPr>
          <p:cNvSpPr/>
          <p:nvPr/>
        </p:nvSpPr>
        <p:spPr>
          <a:xfrm>
            <a:off x="9675813" y="2383971"/>
            <a:ext cx="1552594" cy="344533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95A074-F3DD-D643-9240-D29E5B5B9348}"/>
              </a:ext>
            </a:extLst>
          </p:cNvPr>
          <p:cNvSpPr txBox="1"/>
          <p:nvPr/>
        </p:nvSpPr>
        <p:spPr>
          <a:xfrm>
            <a:off x="3538782" y="2992849"/>
            <a:ext cx="4365835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922CA56-40EA-5F4A-B1C6-14A8A1307488}"/>
              </a:ext>
            </a:extLst>
          </p:cNvPr>
          <p:cNvSpPr txBox="1"/>
          <p:nvPr/>
        </p:nvSpPr>
        <p:spPr>
          <a:xfrm>
            <a:off x="4287384" y="4707349"/>
            <a:ext cx="4365835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0EC5038-77EA-3448-BD23-499C96BAA7B3}"/>
              </a:ext>
            </a:extLst>
          </p:cNvPr>
          <p:cNvGrpSpPr/>
          <p:nvPr/>
        </p:nvGrpSpPr>
        <p:grpSpPr>
          <a:xfrm>
            <a:off x="1072809" y="2941810"/>
            <a:ext cx="1334163" cy="2668088"/>
            <a:chOff x="2142443" y="5883810"/>
            <a:chExt cx="2668326" cy="5336176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AABAAD5-1562-6242-B10C-C8F300FE4130}"/>
                </a:ext>
              </a:extLst>
            </p:cNvPr>
            <p:cNvSpPr/>
            <p:nvPr/>
          </p:nvSpPr>
          <p:spPr>
            <a:xfrm flipH="1">
              <a:off x="2142443" y="5883810"/>
              <a:ext cx="266832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4EDC464-E9D0-E24F-B50D-B30ED86B6FBE}"/>
                </a:ext>
              </a:extLst>
            </p:cNvPr>
            <p:cNvSpPr txBox="1"/>
            <p:nvPr/>
          </p:nvSpPr>
          <p:spPr>
            <a:xfrm>
              <a:off x="2292889" y="6983442"/>
              <a:ext cx="2367436" cy="4236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36C22E7-5F25-7B4B-94B2-19BE84606DD3}"/>
              </a:ext>
            </a:extLst>
          </p:cNvPr>
          <p:cNvGrpSpPr/>
          <p:nvPr/>
        </p:nvGrpSpPr>
        <p:grpSpPr>
          <a:xfrm>
            <a:off x="9785028" y="2941810"/>
            <a:ext cx="1334163" cy="2668088"/>
            <a:chOff x="2142443" y="5883810"/>
            <a:chExt cx="2668326" cy="533617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BA72848-6D7D-4941-8E06-678DDAD14BFA}"/>
                </a:ext>
              </a:extLst>
            </p:cNvPr>
            <p:cNvSpPr/>
            <p:nvPr/>
          </p:nvSpPr>
          <p:spPr>
            <a:xfrm flipH="1">
              <a:off x="2142443" y="5883810"/>
              <a:ext cx="266832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02CB550-4BCC-CA49-A782-F881FCF53BEE}"/>
                </a:ext>
              </a:extLst>
            </p:cNvPr>
            <p:cNvSpPr txBox="1"/>
            <p:nvPr/>
          </p:nvSpPr>
          <p:spPr>
            <a:xfrm>
              <a:off x="2292889" y="6983442"/>
              <a:ext cx="2367436" cy="4236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19" name="Grupo 349">
            <a:extLst>
              <a:ext uri="{FF2B5EF4-FFF2-40B4-BE49-F238E27FC236}">
                <a16:creationId xmlns:a16="http://schemas.microsoft.com/office/drawing/2014/main" id="{36979DE3-960B-6448-87D2-785DD3DBFD1E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20" name="CuadroTexto 350">
              <a:extLst>
                <a:ext uri="{FF2B5EF4-FFF2-40B4-BE49-F238E27FC236}">
                  <a16:creationId xmlns:a16="http://schemas.microsoft.com/office/drawing/2014/main" id="{1E387A81-F9A0-4F4C-B9AF-E0B6DEF4CE88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1" name="CuadroTexto 351">
              <a:extLst>
                <a:ext uri="{FF2B5EF4-FFF2-40B4-BE49-F238E27FC236}">
                  <a16:creationId xmlns:a16="http://schemas.microsoft.com/office/drawing/2014/main" id="{F666EF2C-6ADA-6B4A-92D7-5BAA5938C4F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14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3</cp:revision>
  <dcterms:created xsi:type="dcterms:W3CDTF">2022-08-22T07:04:58Z</dcterms:created>
  <dcterms:modified xsi:type="dcterms:W3CDTF">2022-09-16T09:11:20Z</dcterms:modified>
</cp:coreProperties>
</file>